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194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0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4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9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9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7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4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10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6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7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23000">
              <a:srgbClr val="194AE5">
                <a:alpha val="48627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496E-C64F-4E88-978A-88679E23F76E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97EC8-ED17-45E3-BD94-03CA83C11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pson.com/cgi-bin/Store/jsp/Product.do?sku=V11H518020&amp;BV_UseBVCookie=y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anuals.info.apple.com/en_US/ipad_user_guide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izsupport1.austin.hp.com/bc/docs/support/SupportManual/c02457902/c02457902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download.lenovo.com/UserFiles/UserGuide/en/User's%20guides%20and%20manuals/A1-07/A1-07_EN_%20HTML/EN%20No%20scroll/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cobyusa.com/files/manuals/MID7015_MN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 in P.81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Ramona High School </a:t>
            </a:r>
          </a:p>
          <a:p>
            <a:r>
              <a:rPr lang="en-US" dirty="0" smtClean="0"/>
              <a:t>Riverside, CA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292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94AE5"/>
                </a:solidFill>
              </a:rPr>
              <a:t>Classroom Technology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dirty="0" err="1" smtClean="0">
                <a:solidFill>
                  <a:srgbClr val="FFFF66"/>
                </a:solidFill>
              </a:rPr>
              <a:t>Ebeam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/>
              <a:t>– Portable Interactive White board </a:t>
            </a:r>
          </a:p>
          <a:p>
            <a:r>
              <a:rPr lang="en-US" dirty="0" smtClean="0"/>
              <a:t> </a:t>
            </a:r>
            <a:r>
              <a:rPr lang="en-US" sz="2000" dirty="0" smtClean="0"/>
              <a:t>News to me –</a:t>
            </a:r>
          </a:p>
          <a:p>
            <a:pPr lvl="1"/>
            <a:r>
              <a:rPr lang="en-US" sz="1600" dirty="0" smtClean="0"/>
              <a:t>configure the settings through Windows 7 so as to not have to reset each time you use the device</a:t>
            </a:r>
          </a:p>
          <a:p>
            <a:pPr lvl="1"/>
            <a:r>
              <a:rPr lang="en-US" sz="1600" dirty="0" smtClean="0"/>
              <a:t>Everything is referred to as an Element.</a:t>
            </a:r>
          </a:p>
          <a:p>
            <a:pPr lvl="1"/>
            <a:r>
              <a:rPr lang="en-US" sz="1600" dirty="0" smtClean="0"/>
              <a:t>Collaboration can take place in real time in multiple locations 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44077"/>
            <a:ext cx="6400800" cy="2799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88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766" y="3156631"/>
            <a:ext cx="4648668" cy="190833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8600"/>
            <a:ext cx="37719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685800"/>
            <a:ext cx="49149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Epson Power Lite X15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LCD projector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334" y="5486400"/>
            <a:ext cx="6134100" cy="792163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  <a:hlinkClick r:id="rId4"/>
              </a:rPr>
              <a:t>http://files.support.epson.com/pdf/pls11_/pls11_ug.pdf   - </a:t>
            </a:r>
          </a:p>
          <a:p>
            <a:r>
              <a:rPr lang="en-US" sz="2600" dirty="0" smtClean="0">
                <a:hlinkClick r:id="rId4"/>
              </a:rPr>
              <a:t>http://www.epson.com/cgi-bin/Store/jsp/Product.do?sku=V11H518020&amp;BV_UseBVCookie=yes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133600"/>
            <a:ext cx="80324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Different from my previous projector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Built in speakers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Correcting the horizontal alignment – a small slider that is located just behind the lens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5059222"/>
            <a:ext cx="411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User’s Manual &amp; Product Information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65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1545">
            <a:off x="6593939" y="250366"/>
            <a:ext cx="225742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194AE5"/>
                </a:solidFill>
              </a:rPr>
              <a:t>Teacher Technology	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7300" dirty="0" err="1" smtClean="0">
                <a:solidFill>
                  <a:srgbClr val="FFFF00"/>
                </a:solidFill>
              </a:rPr>
              <a:t>Ipad</a:t>
            </a:r>
            <a:r>
              <a:rPr lang="en-US" sz="7300" dirty="0" smtClean="0">
                <a:solidFill>
                  <a:srgbClr val="FFFF00"/>
                </a:solidFill>
              </a:rPr>
              <a:t> </a:t>
            </a:r>
            <a:endParaRPr lang="en-US" sz="7300" dirty="0">
              <a:solidFill>
                <a:srgbClr val="FFFF00"/>
              </a:solidFill>
            </a:endParaRPr>
          </a:p>
          <a:p>
            <a:r>
              <a:rPr lang="en-US" sz="3400" dirty="0" smtClean="0">
                <a:hlinkClick r:id="rId3"/>
              </a:rPr>
              <a:t>http://manuals.info.apple.com/en_US/ipad_user_guide.pdf</a:t>
            </a:r>
            <a:r>
              <a:rPr lang="en-US" sz="3400" dirty="0" smtClean="0"/>
              <a:t> </a:t>
            </a:r>
          </a:p>
          <a:p>
            <a:r>
              <a:rPr lang="en-US" sz="3400" dirty="0" smtClean="0"/>
              <a:t>You can write in Chinese on your </a:t>
            </a:r>
            <a:r>
              <a:rPr lang="en-US" sz="3400" dirty="0" err="1" smtClean="0"/>
              <a:t>iPad</a:t>
            </a:r>
            <a:r>
              <a:rPr lang="en-US" sz="3400" dirty="0" smtClean="0"/>
              <a:t>!  </a:t>
            </a:r>
          </a:p>
          <a:p>
            <a:pPr marL="0" indent="0">
              <a:buNone/>
            </a:pPr>
            <a:endParaRPr lang="en-US" sz="3400" dirty="0" smtClean="0"/>
          </a:p>
          <a:p>
            <a:pPr lvl="1"/>
            <a:r>
              <a:rPr lang="en-US" sz="3000" dirty="0" smtClean="0"/>
              <a:t>Adding and removing keyboards</a:t>
            </a:r>
          </a:p>
          <a:p>
            <a:pPr lvl="2"/>
            <a:r>
              <a:rPr lang="en-US" sz="2600" dirty="0" smtClean="0"/>
              <a:t>To type text in different languages on </a:t>
            </a:r>
            <a:r>
              <a:rPr lang="en-US" sz="2600" dirty="0" err="1" smtClean="0"/>
              <a:t>iPad</a:t>
            </a:r>
            <a:r>
              <a:rPr lang="en-US" sz="2600" dirty="0" smtClean="0"/>
              <a:t>, you use different keyboards. By default, only the</a:t>
            </a:r>
          </a:p>
          <a:p>
            <a:pPr lvl="2"/>
            <a:r>
              <a:rPr lang="en-US" sz="2600" dirty="0" smtClean="0"/>
              <a:t>keyboard for the language you’ve set is available. To make keyboards for other languages available,</a:t>
            </a:r>
          </a:p>
          <a:p>
            <a:pPr lvl="2"/>
            <a:r>
              <a:rPr lang="en-US" sz="2600" dirty="0" smtClean="0"/>
              <a:t>use Keyboard settings. For a list of keyboards supported by </a:t>
            </a:r>
            <a:r>
              <a:rPr lang="en-US" sz="2600" dirty="0" err="1" smtClean="0"/>
              <a:t>iPad</a:t>
            </a:r>
            <a:r>
              <a:rPr lang="en-US" sz="2600" dirty="0" smtClean="0"/>
              <a:t>, go to www.apple.com/ipad/specs.</a:t>
            </a:r>
          </a:p>
          <a:p>
            <a:pPr lvl="2"/>
            <a:r>
              <a:rPr lang="en-US" sz="2600" dirty="0" smtClean="0"/>
              <a:t>Add a keyboard: Go to Settings &gt; General &gt; International &gt; Keyboards &gt; Add New Keyboard,</a:t>
            </a:r>
          </a:p>
          <a:p>
            <a:pPr lvl="2"/>
            <a:r>
              <a:rPr lang="en-US" sz="2600" dirty="0" smtClean="0"/>
              <a:t>then choose a keyboard from the list. Repeat to add more keyboards.</a:t>
            </a:r>
          </a:p>
          <a:p>
            <a:pPr lvl="2"/>
            <a:r>
              <a:rPr lang="en-US" sz="2600" dirty="0" smtClean="0"/>
              <a:t>Remove a keyboard: Go to Settings &gt; General &gt; International &gt; Keyboards, then tap Edit. Tap</a:t>
            </a:r>
          </a:p>
          <a:p>
            <a:pPr lvl="2"/>
            <a:r>
              <a:rPr lang="en-US" sz="2600" dirty="0" smtClean="0"/>
              <a:t>next to the keyboard you want to remove, then tap Delete.</a:t>
            </a:r>
          </a:p>
          <a:p>
            <a:pPr lvl="2"/>
            <a:r>
              <a:rPr lang="en-US" sz="2600" dirty="0" smtClean="0"/>
              <a:t>Edit your keyboard list: Go to Settings &gt; General &gt; International &gt; Keyboards. Tap Edit, then</a:t>
            </a:r>
          </a:p>
          <a:p>
            <a:pPr lvl="2"/>
            <a:r>
              <a:rPr lang="en-US" sz="2600" dirty="0" smtClean="0"/>
              <a:t>drag next to a keyboard to a new place in the list.</a:t>
            </a:r>
          </a:p>
        </p:txBody>
      </p:sp>
    </p:spTree>
    <p:extLst>
      <p:ext uri="{BB962C8B-B14F-4D97-AF65-F5344CB8AC3E}">
        <p14:creationId xmlns:p14="http://schemas.microsoft.com/office/powerpoint/2010/main" val="1513614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94AE5"/>
                </a:solidFill>
              </a:rPr>
              <a:t>Teacher Technology Cont. </a:t>
            </a:r>
            <a:endParaRPr lang="en-US" dirty="0">
              <a:solidFill>
                <a:srgbClr val="194AE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HP </a:t>
            </a:r>
            <a:r>
              <a:rPr lang="en-US" dirty="0" err="1" smtClean="0">
                <a:solidFill>
                  <a:srgbClr val="FFFF00"/>
                </a:solidFill>
              </a:rPr>
              <a:t>Elitebook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28273"/>
            <a:ext cx="27432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43000"/>
            <a:ext cx="5791200" cy="524921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191000" y="5105400"/>
            <a:ext cx="4724400" cy="2286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noFill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600" y="2209800"/>
            <a:ext cx="533400" cy="762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2819400" y="2247900"/>
            <a:ext cx="2743200" cy="254317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1"/>
          </p:cNvCxnSpPr>
          <p:nvPr/>
        </p:nvCxnSpPr>
        <p:spPr>
          <a:xfrm flipH="1" flipV="1">
            <a:off x="2819400" y="4876800"/>
            <a:ext cx="1371600" cy="3429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441067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extend use, an additional battery can be connected </a:t>
            </a:r>
            <a:r>
              <a:rPr lang="en-US" dirty="0" smtClean="0">
                <a:sym typeface="Wingdings" pitchFamily="2" charset="2"/>
              </a:rPr>
              <a:t>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811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114800" y="685801"/>
            <a:ext cx="4343400" cy="4801314"/>
          </a:xfrm>
          <a:prstGeom prst="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1219200"/>
            <a:ext cx="2971800" cy="1219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2800" dirty="0" smtClean="0">
                <a:solidFill>
                  <a:srgbClr val="FFFF00"/>
                </a:solidFill>
              </a:rPr>
              <a:t>Battery Health </a:t>
            </a:r>
          </a:p>
          <a:p>
            <a:pPr marL="0" indent="0">
              <a:buNone/>
            </a:pPr>
            <a:r>
              <a:rPr lang="en-US" sz="6200" dirty="0" smtClean="0"/>
              <a:t>This would have been helpful to know a couple of months ago.  Our district tech support person did not know why my computer was having problems.  I read blogs and discovered it was my battery going bad, guess I should have </a:t>
            </a:r>
            <a:r>
              <a:rPr lang="en-US" sz="6200" dirty="0" err="1" smtClean="0"/>
              <a:t>googled</a:t>
            </a:r>
            <a:r>
              <a:rPr lang="en-US" sz="6200" dirty="0" smtClean="0"/>
              <a:t> the manual.  </a:t>
            </a:r>
            <a:endParaRPr lang="en-US" sz="6200" dirty="0"/>
          </a:p>
        </p:txBody>
      </p:sp>
      <p:sp>
        <p:nvSpPr>
          <p:cNvPr id="4" name="Rectangle 3"/>
          <p:cNvSpPr/>
          <p:nvPr/>
        </p:nvSpPr>
        <p:spPr>
          <a:xfrm>
            <a:off x="4114800" y="685801"/>
            <a:ext cx="4343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Using Battery Check</a:t>
            </a:r>
          </a:p>
          <a:p>
            <a:r>
              <a:rPr lang="en-US" dirty="0"/>
              <a:t>Battery Check provides information on the status of the battery installed in the computer.</a:t>
            </a:r>
          </a:p>
          <a:p>
            <a:r>
              <a:rPr lang="en-US" dirty="0"/>
              <a:t>To run Battery Check:</a:t>
            </a:r>
          </a:p>
          <a:p>
            <a:r>
              <a:rPr lang="en-US" b="1" dirty="0"/>
              <a:t>1. </a:t>
            </a:r>
            <a:r>
              <a:rPr lang="en-US" dirty="0"/>
              <a:t>Connect the AC adapter to the computer.</a:t>
            </a:r>
          </a:p>
          <a:p>
            <a:r>
              <a:rPr lang="en-US" b="1" dirty="0"/>
              <a:t>NOTE: </a:t>
            </a:r>
            <a:r>
              <a:rPr lang="en-US" dirty="0"/>
              <a:t>The computer must be connected to external power for Battery Check to function properly.</a:t>
            </a:r>
          </a:p>
          <a:p>
            <a:r>
              <a:rPr lang="en-US" b="1" dirty="0"/>
              <a:t>2. </a:t>
            </a:r>
            <a:r>
              <a:rPr lang="en-US" dirty="0"/>
              <a:t>Select </a:t>
            </a:r>
            <a:r>
              <a:rPr lang="en-US" b="1" dirty="0"/>
              <a:t>Start &gt; Help and Support &gt; Troubleshoot &gt; Power, Thermal and Mechanical</a:t>
            </a:r>
            <a:r>
              <a:rPr lang="en-US" dirty="0"/>
              <a:t>, and then</a:t>
            </a:r>
          </a:p>
          <a:p>
            <a:r>
              <a:rPr lang="en-US" dirty="0"/>
              <a:t>click the </a:t>
            </a:r>
            <a:r>
              <a:rPr lang="en-US" b="1" dirty="0"/>
              <a:t>Power </a:t>
            </a:r>
            <a:r>
              <a:rPr lang="en-US" dirty="0"/>
              <a:t>tab.</a:t>
            </a:r>
          </a:p>
          <a:p>
            <a:r>
              <a:rPr lang="en-US" dirty="0"/>
              <a:t>Battery Check examines the battery and its cells to see if they are functioning properly, and then reports</a:t>
            </a:r>
          </a:p>
          <a:p>
            <a:r>
              <a:rPr lang="en-US" dirty="0"/>
              <a:t>the results of the examination.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4419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http://bizsupport1.austin.hp.com/bc/docs/support/SupportManual/c02457902/c02457902.pdf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54827" y="4050268"/>
            <a:ext cx="1528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User’s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15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94AE5"/>
                </a:solidFill>
              </a:rPr>
              <a:t>Student Use</a:t>
            </a:r>
            <a:endParaRPr lang="en-US" dirty="0">
              <a:solidFill>
                <a:srgbClr val="194AE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505200" cy="3657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Lenovo A-1 7” Tablet</a:t>
            </a:r>
          </a:p>
          <a:p>
            <a:r>
              <a:rPr lang="en-US" sz="1800" dirty="0" smtClean="0"/>
              <a:t>Great way to see where kids have been.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User’s Manual</a:t>
            </a:r>
            <a:r>
              <a:rPr lang="en-US" sz="1900" dirty="0" smtClean="0">
                <a:hlinkClick r:id="rId2"/>
              </a:rPr>
              <a:t>                   </a:t>
            </a:r>
            <a:endParaRPr lang="en-US" sz="1900" dirty="0">
              <a:hlinkClick r:id="rId2"/>
            </a:endParaRPr>
          </a:p>
          <a:p>
            <a:pPr marL="0" indent="0">
              <a:buNone/>
            </a:pPr>
            <a:r>
              <a:rPr lang="en-US" sz="1900" dirty="0" smtClean="0">
                <a:hlinkClick r:id="rId2"/>
              </a:rPr>
              <a:t>http://download.lenovo.com/UserFiles/UserGuide/en/User%27s%20guides%20and%20manuals/A1-07/A1-07_EN_%20HTML/EN%20No%20scroll/index.html</a:t>
            </a:r>
            <a:r>
              <a:rPr lang="en-US" sz="1900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5146744" cy="420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824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4343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Coby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Kyros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MD7015</a:t>
            </a:r>
          </a:p>
          <a:p>
            <a:pPr lvl="1"/>
            <a:r>
              <a:rPr lang="en-US" dirty="0" smtClean="0"/>
              <a:t>Creating a folder</a:t>
            </a:r>
          </a:p>
          <a:p>
            <a:pPr lvl="2"/>
            <a:r>
              <a:rPr lang="en-US" dirty="0" smtClean="0"/>
              <a:t>Go to any blank spot on the home screen.  Touch and hold this spot and the Add to home screen will appear.  </a:t>
            </a:r>
          </a:p>
          <a:p>
            <a:pPr lvl="2"/>
            <a:r>
              <a:rPr lang="en-US" dirty="0" smtClean="0"/>
              <a:t>From this point you can create a folder which you can drag and drop apps into this folder to keep your screens nice and tidy.  </a:t>
            </a:r>
          </a:p>
          <a:p>
            <a:pPr marL="0" indent="0">
              <a:buNone/>
            </a:pPr>
            <a:r>
              <a:rPr lang="en-US" dirty="0" smtClean="0"/>
              <a:t>User’s manual</a:t>
            </a:r>
            <a:endParaRPr lang="en-US" dirty="0"/>
          </a:p>
          <a:p>
            <a:r>
              <a:rPr lang="en-US" dirty="0" smtClean="0">
                <a:hlinkClick r:id="rId2"/>
              </a:rPr>
              <a:t>http://www.cobyusa.com/files/manuals/MID7015_MN.pdf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"/>
            <a:ext cx="2800350" cy="2129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240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524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Technology in P.81</vt:lpstr>
      <vt:lpstr>Classroom Technology </vt:lpstr>
      <vt:lpstr>Epson Power Lite X15 LCD projector </vt:lpstr>
      <vt:lpstr>Teacher Technology   </vt:lpstr>
      <vt:lpstr>Teacher Technology Cont. </vt:lpstr>
      <vt:lpstr>PowerPoint Presentation</vt:lpstr>
      <vt:lpstr>Student Use</vt:lpstr>
      <vt:lpstr>Coby Kyros</vt:lpstr>
    </vt:vector>
  </TitlesOfParts>
  <Company>UC Riverside Extension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in P.81</dc:title>
  <dc:creator>207</dc:creator>
  <cp:lastModifiedBy>207</cp:lastModifiedBy>
  <cp:revision>12</cp:revision>
  <dcterms:created xsi:type="dcterms:W3CDTF">2012-06-16T18:23:42Z</dcterms:created>
  <dcterms:modified xsi:type="dcterms:W3CDTF">2012-06-16T20:50:11Z</dcterms:modified>
</cp:coreProperties>
</file>